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1A01C1-7195-4936-AB8D-A0C52A614CAA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BF8D5-4350-463B-A2B4-1E2606131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50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DAM RATE – wonky</a:t>
            </a:r>
            <a:r>
              <a:rPr lang="en-US" baseline="0" dirty="0"/>
              <a:t>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BF8D5-4350-463B-A2B4-1E26061315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94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DAM RATE – wonky</a:t>
            </a:r>
            <a:r>
              <a:rPr lang="en-US" baseline="0" dirty="0"/>
              <a:t>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BF8D5-4350-463B-A2B4-1E26061315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75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dam rate and </a:t>
            </a:r>
            <a:r>
              <a:rPr lang="en-US" dirty="0" err="1"/>
              <a:t>maxkmNS</a:t>
            </a:r>
            <a:r>
              <a:rPr lang="en-US" baseline="0" dirty="0"/>
              <a:t> and 2 pcs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BF8D5-4350-463B-A2B4-1E26061315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086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dam rate and </a:t>
            </a:r>
            <a:r>
              <a:rPr lang="en-US" dirty="0" err="1"/>
              <a:t>maxkmNS</a:t>
            </a:r>
            <a:r>
              <a:rPr lang="en-US" baseline="0"/>
              <a:t> and 2 pcs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BF8D5-4350-463B-A2B4-1E26061315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17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Revised version, cut out number of lakes, added lake distance and elevation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BF8D5-4350-463B-A2B4-1E26061315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42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Comparison- pass the eye test?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BF8D5-4350-463B-A2B4-1E26061315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0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1ACE-7A2E-44C7-BEB0-E2DBFE9F86D8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F755-F3FB-4C76-B99A-D3DB8FB52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3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1ACE-7A2E-44C7-BEB0-E2DBFE9F86D8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F755-F3FB-4C76-B99A-D3DB8FB52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07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1ACE-7A2E-44C7-BEB0-E2DBFE9F86D8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F755-F3FB-4C76-B99A-D3DB8FB52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11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1ACE-7A2E-44C7-BEB0-E2DBFE9F86D8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F755-F3FB-4C76-B99A-D3DB8FB52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972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1ACE-7A2E-44C7-BEB0-E2DBFE9F86D8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F755-F3FB-4C76-B99A-D3DB8FB52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12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1ACE-7A2E-44C7-BEB0-E2DBFE9F86D8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F755-F3FB-4C76-B99A-D3DB8FB52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29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1ACE-7A2E-44C7-BEB0-E2DBFE9F86D8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F755-F3FB-4C76-B99A-D3DB8FB52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08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1ACE-7A2E-44C7-BEB0-E2DBFE9F86D8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F755-F3FB-4C76-B99A-D3DB8FB52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26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1ACE-7A2E-44C7-BEB0-E2DBFE9F86D8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F755-F3FB-4C76-B99A-D3DB8FB52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1ACE-7A2E-44C7-BEB0-E2DBFE9F86D8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F755-F3FB-4C76-B99A-D3DB8FB52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54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1ACE-7A2E-44C7-BEB0-E2DBFE9F86D8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F755-F3FB-4C76-B99A-D3DB8FB52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99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71ACE-7A2E-44C7-BEB0-E2DBFE9F86D8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1F755-F3FB-4C76-B99A-D3DB8FB52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195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8" t="12691" r="24837" b="27308"/>
          <a:stretch/>
        </p:blipFill>
        <p:spPr>
          <a:xfrm>
            <a:off x="3846258" y="300453"/>
            <a:ext cx="3429000" cy="4114800"/>
          </a:xfrm>
          <a:prstGeom prst="rect">
            <a:avLst/>
          </a:prstGeom>
          <a:ln>
            <a:noFill/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8" t="12693" r="25003" b="27308"/>
          <a:stretch/>
        </p:blipFill>
        <p:spPr>
          <a:xfrm>
            <a:off x="296518" y="300453"/>
            <a:ext cx="3420208" cy="4114800"/>
          </a:xfrm>
          <a:prstGeom prst="rect">
            <a:avLst/>
          </a:prstGeom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1B2F573-8300-4DE5-963B-82E59F452F0E}"/>
              </a:ext>
            </a:extLst>
          </p:cNvPr>
          <p:cNvSpPr/>
          <p:nvPr/>
        </p:nvSpPr>
        <p:spPr>
          <a:xfrm rot="2452908">
            <a:off x="5957148" y="3335445"/>
            <a:ext cx="1138039" cy="681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&quot;Not Allowed&quot; Symbol 9">
            <a:extLst>
              <a:ext uri="{FF2B5EF4-FFF2-40B4-BE49-F238E27FC236}">
                <a16:creationId xmlns:a16="http://schemas.microsoft.com/office/drawing/2014/main" id="{2ECC9439-F9E3-41CF-B7F3-419A061CB41B}"/>
              </a:ext>
            </a:extLst>
          </p:cNvPr>
          <p:cNvSpPr/>
          <p:nvPr/>
        </p:nvSpPr>
        <p:spPr>
          <a:xfrm>
            <a:off x="6095584" y="4065389"/>
            <a:ext cx="271557" cy="26063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tar: 5 Points 10">
            <a:extLst>
              <a:ext uri="{FF2B5EF4-FFF2-40B4-BE49-F238E27FC236}">
                <a16:creationId xmlns:a16="http://schemas.microsoft.com/office/drawing/2014/main" id="{DBB78B38-5EC4-494A-A93D-5EF860E8AA3D}"/>
              </a:ext>
            </a:extLst>
          </p:cNvPr>
          <p:cNvSpPr/>
          <p:nvPr/>
        </p:nvSpPr>
        <p:spPr>
          <a:xfrm>
            <a:off x="2550735" y="4052137"/>
            <a:ext cx="281688" cy="24077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8458BB-B274-4F83-8798-3A2B5BF4BC94}"/>
              </a:ext>
            </a:extLst>
          </p:cNvPr>
          <p:cNvSpPr/>
          <p:nvPr/>
        </p:nvSpPr>
        <p:spPr>
          <a:xfrm>
            <a:off x="4336891" y="4065389"/>
            <a:ext cx="1174075" cy="240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EFCA02-269B-454F-AA00-F1605489BBE5}"/>
              </a:ext>
            </a:extLst>
          </p:cNvPr>
          <p:cNvSpPr/>
          <p:nvPr/>
        </p:nvSpPr>
        <p:spPr>
          <a:xfrm rot="5400000">
            <a:off x="3788251" y="3965773"/>
            <a:ext cx="427390" cy="224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61664C-B994-4B81-BAA3-E4F0291F6B89}"/>
              </a:ext>
            </a:extLst>
          </p:cNvPr>
          <p:cNvSpPr txBox="1"/>
          <p:nvPr/>
        </p:nvSpPr>
        <p:spPr>
          <a:xfrm>
            <a:off x="355417" y="286317"/>
            <a:ext cx="63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D9FD1-72F8-4402-80F5-B7D09ADB6A25}"/>
              </a:ext>
            </a:extLst>
          </p:cNvPr>
          <p:cNvSpPr txBox="1"/>
          <p:nvPr/>
        </p:nvSpPr>
        <p:spPr>
          <a:xfrm>
            <a:off x="3878598" y="286317"/>
            <a:ext cx="63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311330-CCEF-4B9F-8A36-FCF844C75058}"/>
              </a:ext>
            </a:extLst>
          </p:cNvPr>
          <p:cNvSpPr/>
          <p:nvPr/>
        </p:nvSpPr>
        <p:spPr>
          <a:xfrm>
            <a:off x="7331701" y="325209"/>
            <a:ext cx="225287" cy="22528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455F2D-1745-4087-95CE-9208BD5D6503}"/>
              </a:ext>
            </a:extLst>
          </p:cNvPr>
          <p:cNvSpPr/>
          <p:nvPr/>
        </p:nvSpPr>
        <p:spPr>
          <a:xfrm>
            <a:off x="7340985" y="655649"/>
            <a:ext cx="225287" cy="2252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93C271-781B-4A3B-A7A2-3B47CB217976}"/>
              </a:ext>
            </a:extLst>
          </p:cNvPr>
          <p:cNvSpPr/>
          <p:nvPr/>
        </p:nvSpPr>
        <p:spPr>
          <a:xfrm>
            <a:off x="7338441" y="978996"/>
            <a:ext cx="225287" cy="22528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DD3BF8-43D6-4753-BA70-2D38C374D814}"/>
              </a:ext>
            </a:extLst>
          </p:cNvPr>
          <p:cNvSpPr/>
          <p:nvPr/>
        </p:nvSpPr>
        <p:spPr>
          <a:xfrm>
            <a:off x="7347728" y="1309436"/>
            <a:ext cx="225287" cy="225287"/>
          </a:xfrm>
          <a:prstGeom prst="rect">
            <a:avLst/>
          </a:prstGeom>
          <a:solidFill>
            <a:srgbClr val="759D1B"/>
          </a:solidFill>
          <a:ln>
            <a:solidFill>
              <a:srgbClr val="759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D39DDC-D99B-4EFF-A16A-46B6A87635F9}"/>
              </a:ext>
            </a:extLst>
          </p:cNvPr>
          <p:cNvSpPr txBox="1"/>
          <p:nvPr/>
        </p:nvSpPr>
        <p:spPr>
          <a:xfrm>
            <a:off x="7612543" y="325209"/>
            <a:ext cx="1355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Original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5C9C29-D228-4519-988B-3C38D5B21274}"/>
              </a:ext>
            </a:extLst>
          </p:cNvPr>
          <p:cNvSpPr txBox="1"/>
          <p:nvPr/>
        </p:nvSpPr>
        <p:spPr>
          <a:xfrm>
            <a:off x="7612543" y="634907"/>
            <a:ext cx="1355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Isolated lake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0E6F2E-462E-4C70-81BE-5C83DF9E751A}"/>
              </a:ext>
            </a:extLst>
          </p:cNvPr>
          <p:cNvSpPr txBox="1"/>
          <p:nvPr/>
        </p:nvSpPr>
        <p:spPr>
          <a:xfrm>
            <a:off x="7612541" y="953139"/>
            <a:ext cx="1646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Network fragment #1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BE6E22-AE64-4C51-B36D-D2FD4F4F12C5}"/>
              </a:ext>
            </a:extLst>
          </p:cNvPr>
          <p:cNvSpPr txBox="1"/>
          <p:nvPr/>
        </p:nvSpPr>
        <p:spPr>
          <a:xfrm>
            <a:off x="7612542" y="1280914"/>
            <a:ext cx="1607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Network fragment #2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C23746-4916-4619-873D-070452C59242}"/>
              </a:ext>
            </a:extLst>
          </p:cNvPr>
          <p:cNvSpPr txBox="1"/>
          <p:nvPr/>
        </p:nvSpPr>
        <p:spPr>
          <a:xfrm>
            <a:off x="1668617" y="3810083"/>
            <a:ext cx="1610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Hub lake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CC72DF-E023-4E1C-B17B-536661C7BBCD}"/>
              </a:ext>
            </a:extLst>
          </p:cNvPr>
          <p:cNvSpPr txBox="1"/>
          <p:nvPr/>
        </p:nvSpPr>
        <p:spPr>
          <a:xfrm>
            <a:off x="4687431" y="3865042"/>
            <a:ext cx="1610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Compromised hub lake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05C9A7-19BB-4D57-8216-B6E42ED7E1C7}"/>
              </a:ext>
            </a:extLst>
          </p:cNvPr>
          <p:cNvSpPr/>
          <p:nvPr/>
        </p:nvSpPr>
        <p:spPr>
          <a:xfrm rot="2452908">
            <a:off x="4535277" y="-25315"/>
            <a:ext cx="2002343" cy="380955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47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77D264FA-9D96-45AF-A576-ADDEA72164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1651A0-FE39-405B-9881-4E4C24F4E73B}"/>
              </a:ext>
            </a:extLst>
          </p:cNvPr>
          <p:cNvSpPr txBox="1"/>
          <p:nvPr/>
        </p:nvSpPr>
        <p:spPr>
          <a:xfrm>
            <a:off x="4365387" y="2302118"/>
            <a:ext cx="1222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(68%)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1EB36-F83B-4171-9977-594DF06E8F77}"/>
              </a:ext>
            </a:extLst>
          </p:cNvPr>
          <p:cNvSpPr txBox="1"/>
          <p:nvPr/>
        </p:nvSpPr>
        <p:spPr>
          <a:xfrm>
            <a:off x="4642354" y="2480945"/>
            <a:ext cx="1222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(29%)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FA71F-CC08-4B8D-ABE1-807902D239F2}"/>
              </a:ext>
            </a:extLst>
          </p:cNvPr>
          <p:cNvSpPr txBox="1"/>
          <p:nvPr/>
        </p:nvSpPr>
        <p:spPr>
          <a:xfrm>
            <a:off x="4382971" y="2658286"/>
            <a:ext cx="1222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(3%)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3B60D7-B439-4DC3-BB60-2C81E8484903}"/>
              </a:ext>
            </a:extLst>
          </p:cNvPr>
          <p:cNvSpPr txBox="1"/>
          <p:nvPr/>
        </p:nvSpPr>
        <p:spPr>
          <a:xfrm>
            <a:off x="3446318" y="114300"/>
            <a:ext cx="519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B4C5C9-8FC1-4A52-BDED-8EF7BA063BE2}"/>
              </a:ext>
            </a:extLst>
          </p:cNvPr>
          <p:cNvSpPr/>
          <p:nvPr/>
        </p:nvSpPr>
        <p:spPr>
          <a:xfrm>
            <a:off x="4901561" y="399756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AC9D593-14F3-423B-AE51-107593638362}"/>
              </a:ext>
            </a:extLst>
          </p:cNvPr>
          <p:cNvSpPr/>
          <p:nvPr/>
        </p:nvSpPr>
        <p:spPr>
          <a:xfrm>
            <a:off x="7663966" y="4621808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C10C0D-E216-400C-9E5A-86179994BDF0}"/>
              </a:ext>
            </a:extLst>
          </p:cNvPr>
          <p:cNvCxnSpPr>
            <a:stCxn id="12" idx="2"/>
          </p:cNvCxnSpPr>
          <p:nvPr/>
        </p:nvCxnSpPr>
        <p:spPr>
          <a:xfrm flipH="1" flipV="1">
            <a:off x="7280031" y="4617406"/>
            <a:ext cx="383935" cy="1187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AD35495-DE61-489E-A4AA-C6B9FA5503D6}"/>
              </a:ext>
            </a:extLst>
          </p:cNvPr>
          <p:cNvSpPr/>
          <p:nvPr/>
        </p:nvSpPr>
        <p:spPr>
          <a:xfrm>
            <a:off x="7488116" y="510538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DA2898-08F4-4D30-99FF-774690A76608}"/>
              </a:ext>
            </a:extLst>
          </p:cNvPr>
          <p:cNvCxnSpPr>
            <a:stCxn id="14" idx="2"/>
          </p:cNvCxnSpPr>
          <p:nvPr/>
        </p:nvCxnSpPr>
        <p:spPr>
          <a:xfrm flipH="1" flipV="1">
            <a:off x="7139349" y="5105386"/>
            <a:ext cx="348767" cy="114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519DD0E-A35F-4540-A4DE-6D28A7767BF7}"/>
              </a:ext>
            </a:extLst>
          </p:cNvPr>
          <p:cNvSpPr/>
          <p:nvPr/>
        </p:nvSpPr>
        <p:spPr>
          <a:xfrm>
            <a:off x="7681552" y="388326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0D5E07-6617-43AD-9979-2DBEDA75C7E2}"/>
              </a:ext>
            </a:extLst>
          </p:cNvPr>
          <p:cNvCxnSpPr>
            <a:stCxn id="18" idx="2"/>
          </p:cNvCxnSpPr>
          <p:nvPr/>
        </p:nvCxnSpPr>
        <p:spPr>
          <a:xfrm flipH="1">
            <a:off x="7447082" y="3997562"/>
            <a:ext cx="234470" cy="45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DA03B06-E29C-45FC-879C-9105B0F086C3}"/>
              </a:ext>
            </a:extLst>
          </p:cNvPr>
          <p:cNvSpPr/>
          <p:nvPr/>
        </p:nvSpPr>
        <p:spPr>
          <a:xfrm>
            <a:off x="4700960" y="345243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C2A3F2-0BB9-42D2-91F2-84E86288A6EE}"/>
              </a:ext>
            </a:extLst>
          </p:cNvPr>
          <p:cNvSpPr/>
          <p:nvPr/>
        </p:nvSpPr>
        <p:spPr>
          <a:xfrm>
            <a:off x="5152417" y="4668690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729ED6-D82C-4E7A-9A59-BE15CC2ACDE0}"/>
              </a:ext>
            </a:extLst>
          </p:cNvPr>
          <p:cNvSpPr txBox="1"/>
          <p:nvPr/>
        </p:nvSpPr>
        <p:spPr>
          <a:xfrm>
            <a:off x="5013092" y="4620772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B211AF-FB7B-470A-9742-E85382DA1E55}"/>
              </a:ext>
            </a:extLst>
          </p:cNvPr>
          <p:cNvCxnSpPr>
            <a:cxnSpLocks/>
          </p:cNvCxnSpPr>
          <p:nvPr/>
        </p:nvCxnSpPr>
        <p:spPr>
          <a:xfrm flipV="1">
            <a:off x="4149827" y="4287710"/>
            <a:ext cx="61694" cy="5282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F8EA1AFC-55C7-447F-A36F-D40FACACD4F5}"/>
              </a:ext>
            </a:extLst>
          </p:cNvPr>
          <p:cNvSpPr/>
          <p:nvPr/>
        </p:nvSpPr>
        <p:spPr>
          <a:xfrm>
            <a:off x="4563216" y="3147635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055067-8E70-4231-8A59-935C59FBCD4A}"/>
              </a:ext>
            </a:extLst>
          </p:cNvPr>
          <p:cNvSpPr txBox="1"/>
          <p:nvPr/>
        </p:nvSpPr>
        <p:spPr>
          <a:xfrm>
            <a:off x="4457705" y="3108010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98A624D-F559-4CE5-B26B-70F57FDE844D}"/>
              </a:ext>
            </a:extLst>
          </p:cNvPr>
          <p:cNvCxnSpPr/>
          <p:nvPr/>
        </p:nvCxnSpPr>
        <p:spPr>
          <a:xfrm flipV="1">
            <a:off x="4298584" y="3349860"/>
            <a:ext cx="304321" cy="1363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04C143-4F71-400C-A2CF-5BC079F83E83}"/>
              </a:ext>
            </a:extLst>
          </p:cNvPr>
          <p:cNvSpPr txBox="1"/>
          <p:nvPr/>
        </p:nvSpPr>
        <p:spPr>
          <a:xfrm>
            <a:off x="3446318" y="3134458"/>
            <a:ext cx="519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30BF3B-F2D3-4383-9081-7AD0F4279F73}"/>
              </a:ext>
            </a:extLst>
          </p:cNvPr>
          <p:cNvCxnSpPr/>
          <p:nvPr/>
        </p:nvCxnSpPr>
        <p:spPr>
          <a:xfrm flipV="1">
            <a:off x="4925833" y="4217962"/>
            <a:ext cx="83649" cy="151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A5F96BA7-DAF3-426B-9A0A-43FF4BE21054}"/>
              </a:ext>
            </a:extLst>
          </p:cNvPr>
          <p:cNvSpPr/>
          <p:nvPr/>
        </p:nvSpPr>
        <p:spPr>
          <a:xfrm>
            <a:off x="3601924" y="461957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6BE8CE-31C6-46D8-82C4-78B5752EF872}"/>
              </a:ext>
            </a:extLst>
          </p:cNvPr>
          <p:cNvSpPr txBox="1"/>
          <p:nvPr/>
        </p:nvSpPr>
        <p:spPr>
          <a:xfrm>
            <a:off x="3572303" y="4568269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B7AB426-DFA8-493F-99D1-C4CD15898054}"/>
              </a:ext>
            </a:extLst>
          </p:cNvPr>
          <p:cNvCxnSpPr>
            <a:endCxn id="20" idx="3"/>
          </p:cNvCxnSpPr>
          <p:nvPr/>
        </p:nvCxnSpPr>
        <p:spPr>
          <a:xfrm flipV="1">
            <a:off x="4418895" y="3647558"/>
            <a:ext cx="315543" cy="848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CA0DF06C-DBEE-40BB-ACE1-439D31A803D5}"/>
              </a:ext>
            </a:extLst>
          </p:cNvPr>
          <p:cNvSpPr/>
          <p:nvPr/>
        </p:nvSpPr>
        <p:spPr>
          <a:xfrm>
            <a:off x="7051433" y="557650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B43ADD-FB4D-444B-943B-6189BA9C72D9}"/>
              </a:ext>
            </a:extLst>
          </p:cNvPr>
          <p:cNvSpPr txBox="1"/>
          <p:nvPr/>
        </p:nvSpPr>
        <p:spPr>
          <a:xfrm>
            <a:off x="7025049" y="5527111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68F9A4E-F7CE-4CED-8B84-EBE040233DAD}"/>
              </a:ext>
            </a:extLst>
          </p:cNvPr>
          <p:cNvCxnSpPr>
            <a:stCxn id="41" idx="1"/>
          </p:cNvCxnSpPr>
          <p:nvPr/>
        </p:nvCxnSpPr>
        <p:spPr>
          <a:xfrm flipH="1" flipV="1">
            <a:off x="7019619" y="5412702"/>
            <a:ext cx="65292" cy="1972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BCD13FA-BB49-4036-A21B-3692618F0A7C}"/>
              </a:ext>
            </a:extLst>
          </p:cNvPr>
          <p:cNvCxnSpPr/>
          <p:nvPr/>
        </p:nvCxnSpPr>
        <p:spPr>
          <a:xfrm flipV="1">
            <a:off x="3774413" y="4276291"/>
            <a:ext cx="47319" cy="3323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8EFF11C-BC39-410A-8C74-ED270675A146}"/>
              </a:ext>
            </a:extLst>
          </p:cNvPr>
          <p:cNvSpPr/>
          <p:nvPr/>
        </p:nvSpPr>
        <p:spPr>
          <a:xfrm>
            <a:off x="5424788" y="4797645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6ED27E-CB3A-482E-A72B-304EF08E9C62}"/>
              </a:ext>
            </a:extLst>
          </p:cNvPr>
          <p:cNvSpPr txBox="1"/>
          <p:nvPr/>
        </p:nvSpPr>
        <p:spPr>
          <a:xfrm>
            <a:off x="5395715" y="4742668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B650606-99E8-4BE7-96D1-4EF10F676745}"/>
              </a:ext>
            </a:extLst>
          </p:cNvPr>
          <p:cNvCxnSpPr/>
          <p:nvPr/>
        </p:nvCxnSpPr>
        <p:spPr>
          <a:xfrm flipV="1">
            <a:off x="4990883" y="4815971"/>
            <a:ext cx="178656" cy="63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6E9303B-781F-4522-869B-65CBE578F8C9}"/>
              </a:ext>
            </a:extLst>
          </p:cNvPr>
          <p:cNvCxnSpPr/>
          <p:nvPr/>
        </p:nvCxnSpPr>
        <p:spPr>
          <a:xfrm flipV="1">
            <a:off x="5403473" y="5029473"/>
            <a:ext cx="83649" cy="151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8EED713-684A-459C-8554-B1F90CDD6272}"/>
              </a:ext>
            </a:extLst>
          </p:cNvPr>
          <p:cNvSpPr txBox="1"/>
          <p:nvPr/>
        </p:nvSpPr>
        <p:spPr>
          <a:xfrm>
            <a:off x="7584923" y="4577102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4370235-112B-4228-A67C-376264BF69F6}"/>
              </a:ext>
            </a:extLst>
          </p:cNvPr>
          <p:cNvSpPr/>
          <p:nvPr/>
        </p:nvSpPr>
        <p:spPr>
          <a:xfrm>
            <a:off x="7523510" y="430776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BCB8D5-58EC-4BD3-8ECE-4A634B008A32}"/>
              </a:ext>
            </a:extLst>
          </p:cNvPr>
          <p:cNvCxnSpPr>
            <a:stCxn id="54" idx="2"/>
          </p:cNvCxnSpPr>
          <p:nvPr/>
        </p:nvCxnSpPr>
        <p:spPr>
          <a:xfrm flipH="1">
            <a:off x="7289040" y="4422069"/>
            <a:ext cx="234470" cy="45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1400393A-31DD-4EE8-A122-DDFE8C92ED1E}"/>
              </a:ext>
            </a:extLst>
          </p:cNvPr>
          <p:cNvSpPr/>
          <p:nvPr/>
        </p:nvSpPr>
        <p:spPr>
          <a:xfrm>
            <a:off x="5911369" y="325458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4316230-3AC4-4855-9E75-9698B9138188}"/>
              </a:ext>
            </a:extLst>
          </p:cNvPr>
          <p:cNvCxnSpPr>
            <a:cxnSpLocks/>
          </p:cNvCxnSpPr>
          <p:nvPr/>
        </p:nvCxnSpPr>
        <p:spPr>
          <a:xfrm flipV="1">
            <a:off x="5833826" y="3483189"/>
            <a:ext cx="155254" cy="2957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0C6A065-0E17-467D-A14B-61FF5F06A487}"/>
              </a:ext>
            </a:extLst>
          </p:cNvPr>
          <p:cNvSpPr txBox="1"/>
          <p:nvPr/>
        </p:nvSpPr>
        <p:spPr>
          <a:xfrm>
            <a:off x="5808796" y="3213835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6F16A45-A0F9-4AE7-883D-AA459C0B7908}"/>
              </a:ext>
            </a:extLst>
          </p:cNvPr>
          <p:cNvSpPr/>
          <p:nvPr/>
        </p:nvSpPr>
        <p:spPr>
          <a:xfrm>
            <a:off x="3992028" y="4756474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0233DB-F69C-4CC3-8E57-FCD382FAC4B8}"/>
              </a:ext>
            </a:extLst>
          </p:cNvPr>
          <p:cNvSpPr txBox="1"/>
          <p:nvPr/>
        </p:nvSpPr>
        <p:spPr>
          <a:xfrm>
            <a:off x="3907034" y="4709787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252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BB4658-8140-41F1-9B7D-C75031500F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9" r="32697"/>
          <a:stretch/>
        </p:blipFill>
        <p:spPr>
          <a:xfrm>
            <a:off x="529389" y="0"/>
            <a:ext cx="517357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AFFF02-AC5A-4881-9765-888E49D23C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5" r="31710"/>
          <a:stretch/>
        </p:blipFill>
        <p:spPr>
          <a:xfrm>
            <a:off x="5967661" y="0"/>
            <a:ext cx="498107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F82C22-3C5D-4108-9B9F-394F8A1E99C8}"/>
              </a:ext>
            </a:extLst>
          </p:cNvPr>
          <p:cNvSpPr txBox="1"/>
          <p:nvPr/>
        </p:nvSpPr>
        <p:spPr>
          <a:xfrm>
            <a:off x="2755231" y="24063"/>
            <a:ext cx="127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922711-FE6A-4479-B48C-1303781A6A16}"/>
              </a:ext>
            </a:extLst>
          </p:cNvPr>
          <p:cNvSpPr txBox="1"/>
          <p:nvPr/>
        </p:nvSpPr>
        <p:spPr>
          <a:xfrm>
            <a:off x="7447082" y="24063"/>
            <a:ext cx="127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Revision</a:t>
            </a:r>
          </a:p>
        </p:txBody>
      </p:sp>
    </p:spTree>
    <p:extLst>
      <p:ext uri="{BB962C8B-B14F-4D97-AF65-F5344CB8AC3E}">
        <p14:creationId xmlns:p14="http://schemas.microsoft.com/office/powerpoint/2010/main" val="2941393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8F5D88-E723-49A4-BCEF-ABE516D99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1816768"/>
            <a:ext cx="512064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20535-7521-4203-8042-8C812B44F7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813" y="1816768"/>
            <a:ext cx="5120640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02BD99-DC65-4681-A3C1-D1A576AD34AE}"/>
              </a:ext>
            </a:extLst>
          </p:cNvPr>
          <p:cNvSpPr txBox="1"/>
          <p:nvPr/>
        </p:nvSpPr>
        <p:spPr>
          <a:xfrm>
            <a:off x="2875546" y="1383632"/>
            <a:ext cx="127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C6B892-C7F3-4584-9748-6C748620D64D}"/>
              </a:ext>
            </a:extLst>
          </p:cNvPr>
          <p:cNvSpPr txBox="1"/>
          <p:nvPr/>
        </p:nvSpPr>
        <p:spPr>
          <a:xfrm>
            <a:off x="7567397" y="1383632"/>
            <a:ext cx="127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Revision</a:t>
            </a:r>
          </a:p>
        </p:txBody>
      </p:sp>
    </p:spTree>
    <p:extLst>
      <p:ext uri="{BB962C8B-B14F-4D97-AF65-F5344CB8AC3E}">
        <p14:creationId xmlns:p14="http://schemas.microsoft.com/office/powerpoint/2010/main" val="418914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5362" r="2361" b="62609"/>
          <a:stretch/>
        </p:blipFill>
        <p:spPr>
          <a:xfrm>
            <a:off x="6620990" y="3783251"/>
            <a:ext cx="2593348" cy="112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38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69676" y="114300"/>
            <a:ext cx="395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69676" y="3134458"/>
            <a:ext cx="395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955" y="3231171"/>
            <a:ext cx="1901778" cy="13584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677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955" y="3231171"/>
            <a:ext cx="1901778" cy="13584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569676" y="114300"/>
            <a:ext cx="395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69676" y="3134458"/>
            <a:ext cx="395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61801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910749" y="547760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7617072" y="4337528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9" name="Straight Connector 8"/>
          <p:cNvCxnSpPr>
            <a:stCxn id="7" idx="2"/>
          </p:cNvCxnSpPr>
          <p:nvPr/>
        </p:nvCxnSpPr>
        <p:spPr>
          <a:xfrm flipH="1">
            <a:off x="7280031" y="4451828"/>
            <a:ext cx="337041" cy="58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663966" y="4621808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11" name="Straight Connector 10"/>
          <p:cNvCxnSpPr>
            <a:stCxn id="10" idx="2"/>
          </p:cNvCxnSpPr>
          <p:nvPr/>
        </p:nvCxnSpPr>
        <p:spPr>
          <a:xfrm flipH="1" flipV="1">
            <a:off x="7280031" y="4617406"/>
            <a:ext cx="383935" cy="1187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7488116" y="510538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15" name="Straight Connector 14"/>
          <p:cNvCxnSpPr>
            <a:stCxn id="14" idx="2"/>
          </p:cNvCxnSpPr>
          <p:nvPr/>
        </p:nvCxnSpPr>
        <p:spPr>
          <a:xfrm flipH="1" flipV="1">
            <a:off x="7139349" y="5105386"/>
            <a:ext cx="348767" cy="114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353912" y="565051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6450624" y="5246066"/>
            <a:ext cx="0" cy="404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681552" y="388326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cxnSp>
        <p:nvCxnSpPr>
          <p:cNvPr id="22" name="Straight Connector 21"/>
          <p:cNvCxnSpPr>
            <a:stCxn id="21" idx="2"/>
          </p:cNvCxnSpPr>
          <p:nvPr/>
        </p:nvCxnSpPr>
        <p:spPr>
          <a:xfrm flipH="1">
            <a:off x="7344511" y="3997562"/>
            <a:ext cx="337041" cy="58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700960" y="345243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5" name="Oval 24"/>
          <p:cNvSpPr/>
          <p:nvPr/>
        </p:nvSpPr>
        <p:spPr>
          <a:xfrm>
            <a:off x="6629401" y="573257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726113" y="5328130"/>
            <a:ext cx="0" cy="404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7640516" y="4879723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cxnSp>
        <p:nvCxnSpPr>
          <p:cNvPr id="28" name="Straight Connector 27"/>
          <p:cNvCxnSpPr>
            <a:stCxn id="27" idx="2"/>
          </p:cNvCxnSpPr>
          <p:nvPr/>
        </p:nvCxnSpPr>
        <p:spPr>
          <a:xfrm flipH="1" flipV="1">
            <a:off x="7291749" y="4879723"/>
            <a:ext cx="348767" cy="114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879737" y="494126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74088" y="4885552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7218482" y="527243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Connector 32"/>
          <p:cNvCxnSpPr>
            <a:stCxn id="32" idx="2"/>
          </p:cNvCxnSpPr>
          <p:nvPr/>
        </p:nvCxnSpPr>
        <p:spPr>
          <a:xfrm flipH="1" flipV="1">
            <a:off x="6910749" y="5169869"/>
            <a:ext cx="307733" cy="2168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145215" y="5224788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4026885" y="4158741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21376" y="4116226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7367959" y="334985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74182" y="3300743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61287" y="463352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6787400" y="4850408"/>
            <a:ext cx="70601" cy="3121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655777" y="4587359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4563216" y="3147635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457705" y="3108010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4298584" y="3349860"/>
            <a:ext cx="304321" cy="1363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955" y="3231171"/>
            <a:ext cx="1901778" cy="13584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TextBox 53"/>
          <p:cNvSpPr txBox="1"/>
          <p:nvPr/>
        </p:nvSpPr>
        <p:spPr>
          <a:xfrm>
            <a:off x="3569676" y="114300"/>
            <a:ext cx="395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569676" y="3134458"/>
            <a:ext cx="395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1179445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216" y="3206699"/>
            <a:ext cx="1369815" cy="9784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Oval 29"/>
          <p:cNvSpPr/>
          <p:nvPr/>
        </p:nvSpPr>
        <p:spPr>
          <a:xfrm>
            <a:off x="6910749" y="5618275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1" name="Oval 30"/>
          <p:cNvSpPr/>
          <p:nvPr/>
        </p:nvSpPr>
        <p:spPr>
          <a:xfrm>
            <a:off x="7617072" y="4337528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32" name="Straight Connector 31"/>
          <p:cNvCxnSpPr>
            <a:stCxn id="31" idx="2"/>
          </p:cNvCxnSpPr>
          <p:nvPr/>
        </p:nvCxnSpPr>
        <p:spPr>
          <a:xfrm flipH="1">
            <a:off x="7280031" y="4451828"/>
            <a:ext cx="337041" cy="58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7663966" y="4621808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34" name="Straight Connector 33"/>
          <p:cNvCxnSpPr>
            <a:stCxn id="33" idx="2"/>
          </p:cNvCxnSpPr>
          <p:nvPr/>
        </p:nvCxnSpPr>
        <p:spPr>
          <a:xfrm flipH="1" flipV="1">
            <a:off x="7280031" y="4617406"/>
            <a:ext cx="383935" cy="1187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488116" y="510538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36" name="Straight Connector 35"/>
          <p:cNvCxnSpPr>
            <a:stCxn id="35" idx="2"/>
          </p:cNvCxnSpPr>
          <p:nvPr/>
        </p:nvCxnSpPr>
        <p:spPr>
          <a:xfrm flipH="1" flipV="1">
            <a:off x="7139349" y="5105386"/>
            <a:ext cx="348767" cy="114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6353912" y="565051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6450624" y="5219686"/>
            <a:ext cx="131888" cy="4308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681552" y="388326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cxnSp>
        <p:nvCxnSpPr>
          <p:cNvPr id="40" name="Straight Connector 39"/>
          <p:cNvCxnSpPr>
            <a:stCxn id="39" idx="2"/>
          </p:cNvCxnSpPr>
          <p:nvPr/>
        </p:nvCxnSpPr>
        <p:spPr>
          <a:xfrm flipH="1">
            <a:off x="7447082" y="3997562"/>
            <a:ext cx="234470" cy="45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4700960" y="345243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42" name="Oval 41"/>
          <p:cNvSpPr/>
          <p:nvPr/>
        </p:nvSpPr>
        <p:spPr>
          <a:xfrm>
            <a:off x="6629401" y="573257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6726113" y="5328130"/>
            <a:ext cx="0" cy="404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7640516" y="4879723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cxnSp>
        <p:nvCxnSpPr>
          <p:cNvPr id="45" name="Straight Connector 44"/>
          <p:cNvCxnSpPr>
            <a:stCxn id="44" idx="2"/>
          </p:cNvCxnSpPr>
          <p:nvPr/>
        </p:nvCxnSpPr>
        <p:spPr>
          <a:xfrm flipH="1" flipV="1">
            <a:off x="7291749" y="4879723"/>
            <a:ext cx="348767" cy="114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879737" y="494126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74088" y="4885552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7218482" y="527243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Connector 48"/>
          <p:cNvCxnSpPr>
            <a:stCxn id="48" idx="2"/>
          </p:cNvCxnSpPr>
          <p:nvPr/>
        </p:nvCxnSpPr>
        <p:spPr>
          <a:xfrm flipH="1" flipV="1">
            <a:off x="6910749" y="5169869"/>
            <a:ext cx="307733" cy="2168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127631" y="5224788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7367959" y="334985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74182" y="3300743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6761287" y="463352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6787400" y="4850408"/>
            <a:ext cx="70601" cy="3121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655777" y="4587359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563216" y="3147635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57705" y="3108010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4298584" y="3349860"/>
            <a:ext cx="304321" cy="1363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569676" y="114300"/>
            <a:ext cx="395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569676" y="3134458"/>
            <a:ext cx="395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cxnSp>
        <p:nvCxnSpPr>
          <p:cNvPr id="64" name="Straight Connector 63"/>
          <p:cNvCxnSpPr/>
          <p:nvPr/>
        </p:nvCxnSpPr>
        <p:spPr>
          <a:xfrm flipH="1" flipV="1">
            <a:off x="7010396" y="5439483"/>
            <a:ext cx="32236" cy="1699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3877412" y="530175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3994635" y="4925913"/>
            <a:ext cx="32250" cy="3816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6518546" y="4312601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5" name="Straight Connector 74"/>
          <p:cNvCxnSpPr>
            <a:stCxn id="73" idx="1"/>
          </p:cNvCxnSpPr>
          <p:nvPr/>
        </p:nvCxnSpPr>
        <p:spPr>
          <a:xfrm flipH="1" flipV="1">
            <a:off x="6408538" y="4091316"/>
            <a:ext cx="143486" cy="2547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435973" y="4258707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532679" y="5686393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3601924" y="461957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496415" y="4559477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2" name="Straight Connector 81"/>
          <p:cNvCxnSpPr>
            <a:endCxn id="41" idx="3"/>
          </p:cNvCxnSpPr>
          <p:nvPr/>
        </p:nvCxnSpPr>
        <p:spPr>
          <a:xfrm flipV="1">
            <a:off x="4418895" y="3647558"/>
            <a:ext cx="315543" cy="848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4018093" y="460714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912584" y="4564631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4167561" y="4258707"/>
            <a:ext cx="47319" cy="3323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774413" y="4276291"/>
            <a:ext cx="47319" cy="3323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5820441" y="4917067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714932" y="4856968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5518649" y="5533980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430724" y="5473881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293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sp>
        <p:nvSpPr>
          <p:cNvPr id="30" name="Oval 29"/>
          <p:cNvSpPr/>
          <p:nvPr/>
        </p:nvSpPr>
        <p:spPr>
          <a:xfrm>
            <a:off x="6910749" y="5618275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1" name="Oval 30"/>
          <p:cNvSpPr/>
          <p:nvPr/>
        </p:nvSpPr>
        <p:spPr>
          <a:xfrm>
            <a:off x="7617072" y="4337528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32" name="Straight Connector 31"/>
          <p:cNvCxnSpPr>
            <a:stCxn id="31" idx="2"/>
          </p:cNvCxnSpPr>
          <p:nvPr/>
        </p:nvCxnSpPr>
        <p:spPr>
          <a:xfrm flipH="1">
            <a:off x="7280031" y="4451828"/>
            <a:ext cx="337041" cy="58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7663966" y="4621808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34" name="Straight Connector 33"/>
          <p:cNvCxnSpPr>
            <a:stCxn id="33" idx="2"/>
          </p:cNvCxnSpPr>
          <p:nvPr/>
        </p:nvCxnSpPr>
        <p:spPr>
          <a:xfrm flipH="1" flipV="1">
            <a:off x="7280031" y="4617406"/>
            <a:ext cx="383935" cy="1187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488116" y="510538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36" name="Straight Connector 35"/>
          <p:cNvCxnSpPr>
            <a:stCxn id="35" idx="2"/>
          </p:cNvCxnSpPr>
          <p:nvPr/>
        </p:nvCxnSpPr>
        <p:spPr>
          <a:xfrm flipH="1" flipV="1">
            <a:off x="7139349" y="5105386"/>
            <a:ext cx="348767" cy="114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6353912" y="565051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6450624" y="5219686"/>
            <a:ext cx="131888" cy="4308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681552" y="388326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cxnSp>
        <p:nvCxnSpPr>
          <p:cNvPr id="40" name="Straight Connector 39"/>
          <p:cNvCxnSpPr>
            <a:stCxn id="39" idx="2"/>
          </p:cNvCxnSpPr>
          <p:nvPr/>
        </p:nvCxnSpPr>
        <p:spPr>
          <a:xfrm flipH="1">
            <a:off x="7447082" y="3997562"/>
            <a:ext cx="234470" cy="45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4700960" y="345243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42" name="Oval 41"/>
          <p:cNvSpPr/>
          <p:nvPr/>
        </p:nvSpPr>
        <p:spPr>
          <a:xfrm>
            <a:off x="6629401" y="573257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6726113" y="5328130"/>
            <a:ext cx="0" cy="404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7640516" y="4879723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cxnSp>
        <p:nvCxnSpPr>
          <p:cNvPr id="45" name="Straight Connector 44"/>
          <p:cNvCxnSpPr>
            <a:stCxn id="44" idx="2"/>
          </p:cNvCxnSpPr>
          <p:nvPr/>
        </p:nvCxnSpPr>
        <p:spPr>
          <a:xfrm flipH="1" flipV="1">
            <a:off x="7291749" y="4879723"/>
            <a:ext cx="348767" cy="114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879737" y="494126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74088" y="4885552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7218482" y="527243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Connector 48"/>
          <p:cNvCxnSpPr>
            <a:stCxn id="48" idx="2"/>
          </p:cNvCxnSpPr>
          <p:nvPr/>
        </p:nvCxnSpPr>
        <p:spPr>
          <a:xfrm flipH="1" flipV="1">
            <a:off x="6910749" y="5169869"/>
            <a:ext cx="307733" cy="2168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127631" y="5224788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7367959" y="334985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74182" y="3300743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6761287" y="463352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6787400" y="4850408"/>
            <a:ext cx="70601" cy="3121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655777" y="4587359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563216" y="3147635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57705" y="3108010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4298584" y="3349860"/>
            <a:ext cx="304321" cy="1363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569676" y="114300"/>
            <a:ext cx="395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569676" y="3134458"/>
            <a:ext cx="395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cxnSp>
        <p:nvCxnSpPr>
          <p:cNvPr id="64" name="Straight Connector 63"/>
          <p:cNvCxnSpPr/>
          <p:nvPr/>
        </p:nvCxnSpPr>
        <p:spPr>
          <a:xfrm flipH="1" flipV="1">
            <a:off x="7010396" y="5439483"/>
            <a:ext cx="32236" cy="1699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3877412" y="530175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3994635" y="4925913"/>
            <a:ext cx="32250" cy="3816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6518546" y="4312601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5" name="Straight Connector 74"/>
          <p:cNvCxnSpPr>
            <a:stCxn id="73" idx="1"/>
          </p:cNvCxnSpPr>
          <p:nvPr/>
        </p:nvCxnSpPr>
        <p:spPr>
          <a:xfrm flipH="1" flipV="1">
            <a:off x="6408538" y="4091316"/>
            <a:ext cx="143486" cy="2547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435973" y="4258707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532679" y="5686393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3601924" y="461957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496415" y="4559477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2" name="Straight Connector 81"/>
          <p:cNvCxnSpPr>
            <a:endCxn id="41" idx="3"/>
          </p:cNvCxnSpPr>
          <p:nvPr/>
        </p:nvCxnSpPr>
        <p:spPr>
          <a:xfrm flipV="1">
            <a:off x="4418895" y="3647558"/>
            <a:ext cx="315543" cy="848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4018093" y="460714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912584" y="4564631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4167561" y="4258707"/>
            <a:ext cx="47319" cy="3323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774413" y="4276291"/>
            <a:ext cx="47319" cy="3323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5820441" y="4917067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714932" y="4856968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5518649" y="5533980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430724" y="5473881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65387" y="2275742"/>
            <a:ext cx="1222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(61%)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642354" y="2454569"/>
            <a:ext cx="1222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(34%)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382971" y="2631910"/>
            <a:ext cx="1222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(5%)</a:t>
            </a:r>
          </a:p>
        </p:txBody>
      </p:sp>
    </p:spTree>
    <p:extLst>
      <p:ext uri="{BB962C8B-B14F-4D97-AF65-F5344CB8AC3E}">
        <p14:creationId xmlns:p14="http://schemas.microsoft.com/office/powerpoint/2010/main" val="3930363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901561" y="399756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" name="Oval 8"/>
          <p:cNvSpPr/>
          <p:nvPr/>
        </p:nvSpPr>
        <p:spPr>
          <a:xfrm>
            <a:off x="7663966" y="4621808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>
            <a:stCxn id="9" idx="2"/>
          </p:cNvCxnSpPr>
          <p:nvPr/>
        </p:nvCxnSpPr>
        <p:spPr>
          <a:xfrm flipH="1" flipV="1">
            <a:off x="7280031" y="4617406"/>
            <a:ext cx="383935" cy="1187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488116" y="510538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12" name="Straight Connector 11"/>
          <p:cNvCxnSpPr>
            <a:stCxn id="11" idx="2"/>
          </p:cNvCxnSpPr>
          <p:nvPr/>
        </p:nvCxnSpPr>
        <p:spPr>
          <a:xfrm flipH="1" flipV="1">
            <a:off x="7139349" y="5105386"/>
            <a:ext cx="348767" cy="114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353912" y="565051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450624" y="5219686"/>
            <a:ext cx="131888" cy="4308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681552" y="388326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cxnSp>
        <p:nvCxnSpPr>
          <p:cNvPr id="16" name="Straight Connector 15"/>
          <p:cNvCxnSpPr>
            <a:stCxn id="15" idx="2"/>
          </p:cNvCxnSpPr>
          <p:nvPr/>
        </p:nvCxnSpPr>
        <p:spPr>
          <a:xfrm flipH="1">
            <a:off x="7447082" y="3997562"/>
            <a:ext cx="234470" cy="45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4700960" y="345243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8" name="Oval 17"/>
          <p:cNvSpPr/>
          <p:nvPr/>
        </p:nvSpPr>
        <p:spPr>
          <a:xfrm>
            <a:off x="6629401" y="573257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6726113" y="5386739"/>
            <a:ext cx="52756" cy="3458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640516" y="4879723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/>
          <p:cNvCxnSpPr>
            <a:stCxn id="20" idx="2"/>
          </p:cNvCxnSpPr>
          <p:nvPr/>
        </p:nvCxnSpPr>
        <p:spPr>
          <a:xfrm flipH="1" flipV="1">
            <a:off x="7291749" y="4879723"/>
            <a:ext cx="348767" cy="114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152417" y="4668690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13092" y="4632804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218482" y="527243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Connector 24"/>
          <p:cNvCxnSpPr>
            <a:stCxn id="24" idx="2"/>
          </p:cNvCxnSpPr>
          <p:nvPr/>
        </p:nvCxnSpPr>
        <p:spPr>
          <a:xfrm flipH="1" flipV="1">
            <a:off x="6910749" y="5169869"/>
            <a:ext cx="307733" cy="2168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127631" y="5224788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7367959" y="334985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74182" y="3300743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563216" y="3147635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57705" y="3108010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4298584" y="3349860"/>
            <a:ext cx="304321" cy="1363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569676" y="114300"/>
            <a:ext cx="395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569676" y="3134458"/>
            <a:ext cx="395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4925833" y="4217962"/>
            <a:ext cx="83649" cy="151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532679" y="5686393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3601924" y="461957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84335" y="4568269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Straight Connector 45"/>
          <p:cNvCxnSpPr>
            <a:endCxn id="17" idx="3"/>
          </p:cNvCxnSpPr>
          <p:nvPr/>
        </p:nvCxnSpPr>
        <p:spPr>
          <a:xfrm flipV="1">
            <a:off x="4418895" y="3647558"/>
            <a:ext cx="315543" cy="848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7051433" y="557650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025049" y="5527111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Connector 48"/>
          <p:cNvCxnSpPr>
            <a:stCxn id="47" idx="1"/>
          </p:cNvCxnSpPr>
          <p:nvPr/>
        </p:nvCxnSpPr>
        <p:spPr>
          <a:xfrm flipH="1" flipV="1">
            <a:off x="7019619" y="5412702"/>
            <a:ext cx="65292" cy="1972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3774413" y="4276291"/>
            <a:ext cx="47319" cy="3323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5820441" y="4917067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14932" y="4856968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5424788" y="4797645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395715" y="4742668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65387" y="2275742"/>
            <a:ext cx="1222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(74%)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642354" y="2454569"/>
            <a:ext cx="1222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(22%)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382971" y="2631910"/>
            <a:ext cx="1222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(4%)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1" r="6640" b="3846"/>
          <a:stretch/>
        </p:blipFill>
        <p:spPr>
          <a:xfrm>
            <a:off x="5143221" y="3154860"/>
            <a:ext cx="1895150" cy="133283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2" name="Straight Connector 61"/>
          <p:cNvCxnSpPr/>
          <p:nvPr/>
        </p:nvCxnSpPr>
        <p:spPr>
          <a:xfrm flipV="1">
            <a:off x="4990883" y="4815971"/>
            <a:ext cx="178656" cy="63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403473" y="5029473"/>
            <a:ext cx="83649" cy="151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561685" y="4824763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5881783" y="5155359"/>
            <a:ext cx="83649" cy="151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7584923" y="4577102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86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" r="12227" b="11282"/>
          <a:stretch/>
        </p:blipFill>
        <p:spPr>
          <a:xfrm>
            <a:off x="3446318" y="131885"/>
            <a:ext cx="4651397" cy="595239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901561" y="399756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" name="Oval 8"/>
          <p:cNvSpPr/>
          <p:nvPr/>
        </p:nvSpPr>
        <p:spPr>
          <a:xfrm>
            <a:off x="7663966" y="4621808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>
            <a:stCxn id="9" idx="2"/>
          </p:cNvCxnSpPr>
          <p:nvPr/>
        </p:nvCxnSpPr>
        <p:spPr>
          <a:xfrm flipH="1" flipV="1">
            <a:off x="7280031" y="4617406"/>
            <a:ext cx="383935" cy="1187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488116" y="510538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12" name="Straight Connector 11"/>
          <p:cNvCxnSpPr>
            <a:stCxn id="11" idx="2"/>
          </p:cNvCxnSpPr>
          <p:nvPr/>
        </p:nvCxnSpPr>
        <p:spPr>
          <a:xfrm flipH="1" flipV="1">
            <a:off x="7139349" y="5105386"/>
            <a:ext cx="348767" cy="114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353912" y="565051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450624" y="5219686"/>
            <a:ext cx="131888" cy="4308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681552" y="388326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cxnSp>
        <p:nvCxnSpPr>
          <p:cNvPr id="16" name="Straight Connector 15"/>
          <p:cNvCxnSpPr>
            <a:stCxn id="15" idx="2"/>
          </p:cNvCxnSpPr>
          <p:nvPr/>
        </p:nvCxnSpPr>
        <p:spPr>
          <a:xfrm flipH="1">
            <a:off x="7447082" y="3997562"/>
            <a:ext cx="234470" cy="45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4700960" y="345243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8" name="Oval 17"/>
          <p:cNvSpPr/>
          <p:nvPr/>
        </p:nvSpPr>
        <p:spPr>
          <a:xfrm>
            <a:off x="6629401" y="573257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6726113" y="5386739"/>
            <a:ext cx="52756" cy="3458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640516" y="4879723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/>
          <p:cNvCxnSpPr>
            <a:stCxn id="20" idx="2"/>
          </p:cNvCxnSpPr>
          <p:nvPr/>
        </p:nvCxnSpPr>
        <p:spPr>
          <a:xfrm flipH="1" flipV="1">
            <a:off x="7291749" y="4879723"/>
            <a:ext cx="348767" cy="114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152417" y="4668690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13092" y="4632804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218482" y="527243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Connector 24"/>
          <p:cNvCxnSpPr>
            <a:stCxn id="24" idx="2"/>
          </p:cNvCxnSpPr>
          <p:nvPr/>
        </p:nvCxnSpPr>
        <p:spPr>
          <a:xfrm flipH="1" flipV="1">
            <a:off x="6910749" y="5169869"/>
            <a:ext cx="307733" cy="2168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127631" y="5224788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7367959" y="334985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74182" y="3300743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563216" y="3147635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57705" y="3108010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4298584" y="3349860"/>
            <a:ext cx="304321" cy="1363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446318" y="114300"/>
            <a:ext cx="519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446318" y="3134458"/>
            <a:ext cx="519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4925833" y="4217962"/>
            <a:ext cx="83649" cy="151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532679" y="5686393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3601924" y="461957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84335" y="4568269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Straight Connector 45"/>
          <p:cNvCxnSpPr>
            <a:endCxn id="17" idx="3"/>
          </p:cNvCxnSpPr>
          <p:nvPr/>
        </p:nvCxnSpPr>
        <p:spPr>
          <a:xfrm flipV="1">
            <a:off x="4418895" y="3647558"/>
            <a:ext cx="315543" cy="848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7051433" y="557650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025049" y="5527111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Connector 48"/>
          <p:cNvCxnSpPr>
            <a:stCxn id="47" idx="1"/>
          </p:cNvCxnSpPr>
          <p:nvPr/>
        </p:nvCxnSpPr>
        <p:spPr>
          <a:xfrm flipH="1" flipV="1">
            <a:off x="7019619" y="5412702"/>
            <a:ext cx="65292" cy="1972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3774413" y="4276291"/>
            <a:ext cx="47319" cy="3323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5820441" y="4917067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14932" y="4856968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5424788" y="4797645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395715" y="4742668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65387" y="2302118"/>
            <a:ext cx="1222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(74%)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642354" y="2480945"/>
            <a:ext cx="1222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(22%)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382971" y="2658286"/>
            <a:ext cx="1222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(4%)</a:t>
            </a: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4990883" y="4815971"/>
            <a:ext cx="178656" cy="63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403473" y="5029473"/>
            <a:ext cx="83649" cy="151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561685" y="4824763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5881783" y="5155359"/>
            <a:ext cx="83649" cy="151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7584923" y="4577102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038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254</Words>
  <Application>Microsoft Office PowerPoint</Application>
  <PresentationFormat>Widescreen</PresentationFormat>
  <Paragraphs>152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immccull@gmail.com</dc:creator>
  <cp:lastModifiedBy>immccull@gmail.com</cp:lastModifiedBy>
  <cp:revision>37</cp:revision>
  <dcterms:created xsi:type="dcterms:W3CDTF">2021-05-03T17:45:17Z</dcterms:created>
  <dcterms:modified xsi:type="dcterms:W3CDTF">2021-09-08T16:11:00Z</dcterms:modified>
</cp:coreProperties>
</file>